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Qoyan-ku-qallalan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 dar rinjiga burushka, oo ku dar warqad qalalan, sida caadiga ah.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Isku qas midabyo kala duwan inta aad shaqaynayso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(dhibcood iyo jajab)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 dar rinjiga warqadda engegan adigoo isticmaalaya maro iyo burush gaagaaban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Isku qas midabyo kala duwan inta aad shaqaynayso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Aasaaska farsamada midabka biyaha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Khadadka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 dar rinjiga warqad qalalan adigoo isticmaalaya khadadka dhumuc/dhuuban iyo gaaban/dheer.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Isku qas midabyo kala duwan inta aad shaqaynayso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Daad (simnaan darteed)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 rinji sanduuqa si taxadar leh oo degdeg ah lakabka biyo nadiif ah Kadibna ku dar rinjiga oo si khafiif ah u sil.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Qoyan-qoyan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Dhig meel rinji qoyan ah, ka dibna ku dar meelo midabyo kala duwan leh ka hor inta uusan engegin.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burush qallalan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Isticmaal warqad xoqan ama shukumaan warqad ah si aad rinjiga dheeraadka ah uga saarto burushka, ka dibna u samee khadadka xoqan warqad qallalan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Isku qas midabyo kala duwan inta aad shaqaynayso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Aasaaska farsamada midabka biyaha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